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78" r:id="rId7"/>
    <p:sldId id="263" r:id="rId8"/>
    <p:sldId id="271" r:id="rId9"/>
    <p:sldId id="268" r:id="rId10"/>
    <p:sldId id="265" r:id="rId11"/>
    <p:sldId id="276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A69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65" d="100"/>
          <a:sy n="65" d="100"/>
        </p:scale>
        <p:origin x="724" y="4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9C4DFF-6C05-40E3-86CF-1ED45E950643}" type="datetime1">
              <a:rPr lang="ru-RU" smtClean="0"/>
              <a:t>11.03.2025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729B-898C-4AE1-8838-E3393A660A58}" type="datetime1">
              <a:rPr lang="ru-RU" smtClean="0"/>
              <a:pPr/>
              <a:t>11.03.2025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32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2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62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58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618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97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46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01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Рисунок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 млрд ₽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1 млрд 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3 млрд ₽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Объект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Рисунок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Рисунок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в полном состав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2" name="Рисунок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4" name="Текст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8" name="Текст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9" name="Текст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0" name="Текст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1" name="Текст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2" name="Текст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3" name="Текст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78" name="Рисунок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0" name="Рисунок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2" name="Рисунок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4" name="Рисунок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6" name="Рисунок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8" name="Рисунок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90" name="Рисунок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ru-RU" noProof="0"/>
              <a:t>Заголовок слайда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702939" y="739302"/>
            <a:ext cx="6825035" cy="5379395"/>
          </a:xfr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6" y="1663435"/>
            <a:ext cx="5850192" cy="3645984"/>
          </a:xfrm>
        </p:spPr>
        <p:txBody>
          <a:bodyPr rtlCol="0"/>
          <a:lstStyle/>
          <a:p>
            <a:pPr algn="ctr" rtl="0"/>
            <a:r>
              <a:rPr lang="ru-RU" sz="2800" dirty="0"/>
              <a:t>Презентация на тему «Разработка веб-сайтов с использованием HTML, CSS и JavaScript»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9978" y="4490736"/>
            <a:ext cx="5242020" cy="818683"/>
          </a:xfrm>
        </p:spPr>
        <p:txBody>
          <a:bodyPr rtlCol="0">
            <a:normAutofit fontScale="92500" lnSpcReduction="10000"/>
          </a:bodyPr>
          <a:lstStyle/>
          <a:p>
            <a:pPr algn="r" rtl="0"/>
            <a:r>
              <a:rPr lang="ru-RU" dirty="0"/>
              <a:t>Подготовила: Майорова Софья</a:t>
            </a:r>
          </a:p>
          <a:p>
            <a:pPr algn="r" rtl="0"/>
            <a:r>
              <a:rPr lang="ru-RU" dirty="0"/>
              <a:t>К0709-24/1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6688257" y="698090"/>
            <a:ext cx="5503741" cy="6159910"/>
          </a:xfr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1672143"/>
            <a:ext cx="6688260" cy="3513714"/>
          </a:xfrm>
        </p:spPr>
        <p:txBody>
          <a:bodyPr rtlCol="0"/>
          <a:lstStyle/>
          <a:p>
            <a:r>
              <a:rPr lang="ru-RU" sz="1800" b="1" kern="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ВВЕДЕНИЕ В ВЕБ-РАЗРАБОТКУ</a:t>
            </a:r>
            <a:br>
              <a:rPr lang="ru-RU" sz="18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6" y="2909271"/>
            <a:ext cx="6093682" cy="1977361"/>
          </a:xfrm>
        </p:spPr>
        <p:txBody>
          <a:bodyPr rtlCol="0">
            <a:normAutofit/>
          </a:bodyPr>
          <a:lstStyle/>
          <a:p>
            <a:pPr rtl="0"/>
            <a:r>
              <a:rPr lang="ru-RU" sz="1600" b="0" i="0" dirty="0">
                <a:solidFill>
                  <a:srgbClr val="0C1A69"/>
                </a:solidFill>
                <a:effectLst/>
                <a:latin typeface="+mn-lt"/>
              </a:rPr>
              <a:t>Веб-разработка — процесс создания и поддержки веб-сайтов и веб-приложений. Она включает проектирование, кодирование, тестирование, отладку и поддержку веб-решений. Веб-разработчики могут работать с различными языками программирования и технологиями.</a:t>
            </a:r>
            <a:endParaRPr lang="ru-RU" sz="1600" dirty="0">
              <a:solidFill>
                <a:srgbClr val="0C1A69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CCED2-69AD-A4A6-809A-2D7B7CDB4BCD}"/>
              </a:ext>
            </a:extLst>
          </p:cNvPr>
          <p:cNvSpPr txBox="1"/>
          <p:nvPr/>
        </p:nvSpPr>
        <p:spPr>
          <a:xfrm>
            <a:off x="7462684" y="102616"/>
            <a:ext cx="40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0C1A69"/>
                </a:solidFill>
                <a:highlight>
                  <a:srgbClr val="02DCFA"/>
                </a:highlight>
              </a:rPr>
              <a:t>Этапы веб-разработки: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947034" y="651193"/>
            <a:ext cx="4568862" cy="5388772"/>
          </a:xfrm>
        </p:spPr>
      </p:pic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897" y="1881922"/>
            <a:ext cx="6701008" cy="3084630"/>
          </a:xfrm>
        </p:spPr>
        <p:txBody>
          <a:bodyPr tIns="324000" rtlCol="0"/>
          <a:lstStyle/>
          <a:p>
            <a:pPr rtl="0"/>
            <a:r>
              <a:rPr lang="ru-RU" dirty="0">
                <a:solidFill>
                  <a:srgbClr val="02DCFA"/>
                </a:solidFill>
              </a:rPr>
              <a:t>Основы</a:t>
            </a:r>
            <a:r>
              <a:rPr lang="en-US" dirty="0">
                <a:solidFill>
                  <a:srgbClr val="02DCFA"/>
                </a:solidFill>
              </a:rPr>
              <a:t> html</a:t>
            </a:r>
            <a:endParaRPr lang="ru-RU" dirty="0">
              <a:solidFill>
                <a:srgbClr val="02DCFA"/>
              </a:solidFill>
            </a:endParaRPr>
          </a:p>
        </p:txBody>
      </p:sp>
      <p:sp>
        <p:nvSpPr>
          <p:cNvPr id="57" name="Текст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87061" y="2585885"/>
            <a:ext cx="5558680" cy="2262680"/>
          </a:xfrm>
        </p:spPr>
        <p:txBody>
          <a:bodyPr rtlCol="0"/>
          <a:lstStyle/>
          <a:p>
            <a:pPr rtl="0"/>
            <a:r>
              <a:rPr lang="ru-RU" sz="1800" i="0" u="none" strike="noStrike" dirty="0">
                <a:solidFill>
                  <a:srgbClr val="0C1A69"/>
                </a:solidFill>
                <a:effectLst/>
                <a:latin typeface="+mn-lt"/>
              </a:rPr>
              <a:t>HTML</a:t>
            </a:r>
            <a:r>
              <a:rPr lang="ru-RU" sz="1800" i="0" dirty="0">
                <a:solidFill>
                  <a:srgbClr val="0C1A69"/>
                </a:solidFill>
                <a:effectLst/>
                <a:latin typeface="+mn-lt"/>
              </a:rPr>
              <a:t> — это язык гипертекстовой разметки текста. Он нужен, чтобы размещать на веб-странице элементы: текст, картинки, таблицы и видео.</a:t>
            </a:r>
            <a:endParaRPr lang="en-US" sz="1800" i="0" dirty="0">
              <a:solidFill>
                <a:srgbClr val="0C1A69"/>
              </a:solidFill>
              <a:effectLst/>
              <a:latin typeface="+mn-lt"/>
            </a:endParaRPr>
          </a:p>
          <a:p>
            <a:r>
              <a:rPr lang="ru-RU" sz="1800" b="0" i="0" dirty="0">
                <a:solidFill>
                  <a:srgbClr val="0C1A69"/>
                </a:solidFill>
                <a:effectLst/>
                <a:latin typeface="+mn-lt"/>
              </a:rPr>
              <a:t>Самый ранний стандарт HTML появился в 1995 г</a:t>
            </a:r>
            <a:r>
              <a:rPr lang="en-US" sz="1800" dirty="0">
                <a:solidFill>
                  <a:srgbClr val="0C1A69"/>
                </a:solidFill>
                <a:latin typeface="+mn-lt"/>
              </a:rPr>
              <a:t>. </a:t>
            </a:r>
            <a:r>
              <a:rPr lang="ru-RU" sz="1800" dirty="0">
                <a:solidFill>
                  <a:srgbClr val="0C1A69"/>
                </a:solidFill>
                <a:latin typeface="+mn-lt"/>
              </a:rPr>
              <a:t>и был создан Тимоти Джон Бернерс.</a:t>
            </a:r>
          </a:p>
          <a:p>
            <a:pPr rtl="0"/>
            <a:endParaRPr lang="ru-RU" sz="1600" dirty="0">
              <a:solidFill>
                <a:srgbClr val="0C1A69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23345-0341-9049-14AF-AD28C5BCE608}"/>
              </a:ext>
            </a:extLst>
          </p:cNvPr>
          <p:cNvSpPr txBox="1"/>
          <p:nvPr/>
        </p:nvSpPr>
        <p:spPr>
          <a:xfrm>
            <a:off x="2001204" y="6206807"/>
            <a:ext cx="2460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2DCFA"/>
                </a:solidFill>
              </a:rPr>
              <a:t>Тимоти Джон Бернерс</a:t>
            </a: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7167716" y="-14317"/>
            <a:ext cx="5024284" cy="5835688"/>
          </a:xfrm>
        </p:spPr>
      </p:pic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7167717" cy="4784742"/>
          </a:xfrm>
        </p:spPr>
        <p:txBody>
          <a:bodyPr rtlCol="0">
            <a:normAutofit/>
          </a:bodyPr>
          <a:lstStyle/>
          <a:p>
            <a:pPr rtl="0"/>
            <a:r>
              <a:rPr lang="ru-RU" sz="3200" dirty="0"/>
              <a:t>Основы </a:t>
            </a:r>
            <a:r>
              <a:rPr lang="en-US" sz="3200" dirty="0"/>
              <a:t>css</a:t>
            </a:r>
            <a:endParaRPr lang="ru-RU" sz="320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5194" y="5933563"/>
            <a:ext cx="4114800" cy="365125"/>
          </a:xfrm>
        </p:spPr>
        <p:txBody>
          <a:bodyPr rtlCol="0"/>
          <a:lstStyle/>
          <a:p>
            <a:pPr rtl="0"/>
            <a:r>
              <a:rPr lang="ru-RU" sz="1600" dirty="0"/>
              <a:t>Хокон виум ли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CBC5ABD2-A11B-FF7A-AF5D-46AAEA93BE1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6266" y="2222091"/>
            <a:ext cx="6131514" cy="3116826"/>
          </a:xfrm>
        </p:spPr>
        <p:txBody>
          <a:bodyPr/>
          <a:lstStyle/>
          <a:p>
            <a:r>
              <a:rPr lang="ru-RU" sz="1800" b="0" i="0" dirty="0">
                <a:solidFill>
                  <a:srgbClr val="0C1A69"/>
                </a:solidFill>
                <a:effectLst/>
                <a:latin typeface="+mn-lt"/>
              </a:rPr>
              <a:t>CSS — это язык описания внешнего вида документа, то есть он отвечает за то, как выглядят веб-страницы: цвет фона и декоративных элементов, размер и стиль шрифтов. CSS взаимодействует с другим языком разметки — HTML, который отвечает за размещение элементов на странице.</a:t>
            </a:r>
          </a:p>
          <a:p>
            <a:r>
              <a:rPr lang="ru-RU" sz="1800" b="0" i="0" dirty="0">
                <a:solidFill>
                  <a:srgbClr val="0C1A69"/>
                </a:solidFill>
                <a:effectLst/>
                <a:latin typeface="+mn-lt"/>
              </a:rPr>
              <a:t>CSS был впервые предложен в 1994 году норвежским технологом Хоконом Виумом Ли.</a:t>
            </a:r>
            <a:endParaRPr lang="en-US" sz="1800" b="0" i="0" dirty="0">
              <a:solidFill>
                <a:srgbClr val="0C1A69"/>
              </a:solidFill>
              <a:effectLst/>
              <a:latin typeface="+mn-lt"/>
            </a:endParaRPr>
          </a:p>
          <a:p>
            <a:endParaRPr lang="ru-RU" dirty="0">
              <a:solidFill>
                <a:srgbClr val="0C1A6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2" y="340658"/>
            <a:ext cx="5869858" cy="705181"/>
          </a:xfrm>
        </p:spPr>
        <p:txBody>
          <a:bodyPr rtlCol="0"/>
          <a:lstStyle/>
          <a:p>
            <a:r>
              <a:rPr lang="ru-RU" sz="3600" dirty="0">
                <a:latin typeface="+mn-lt"/>
              </a:rPr>
              <a:t>Основы </a:t>
            </a:r>
            <a:r>
              <a:rPr lang="en-US" sz="3600" b="1" dirty="0">
                <a:effectLst/>
                <a:latin typeface="+mn-lt"/>
                <a:ea typeface="Calibri" panose="020F0502020204030204" pitchFamily="34" charset="0"/>
              </a:rPr>
              <a:t>JAVASCRIPT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ru-RU" dirty="0"/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F6101639-B98B-4290-81F2-6592D5FA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6097" y="6416242"/>
            <a:ext cx="2743200" cy="365125"/>
          </a:xfrm>
        </p:spPr>
        <p:txBody>
          <a:bodyPr rtlCol="0"/>
          <a:lstStyle/>
          <a:p>
            <a:pPr algn="ctr" rtl="0"/>
            <a:r>
              <a:rPr lang="ru-RU" sz="1800" kern="0" dirty="0">
                <a:effectLst/>
                <a:latin typeface="+mn-lt"/>
                <a:ea typeface="Calibri" panose="020F0502020204030204" pitchFamily="34" charset="0"/>
              </a:rPr>
              <a:t>Брэндан Эйх</a:t>
            </a:r>
            <a:endParaRPr lang="ru-RU" dirty="0">
              <a:latin typeface="+mn-lt"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096000" y="0"/>
            <a:ext cx="6096000" cy="633477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1D430B2-922C-A0E9-51AC-2E8575B66FB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7652" y="1045839"/>
            <a:ext cx="5958348" cy="4590288"/>
          </a:xfrm>
        </p:spPr>
        <p:txBody>
          <a:bodyPr/>
          <a:lstStyle/>
          <a:p>
            <a:pPr marL="0" indent="0">
              <a:buNone/>
            </a:pPr>
            <a:r>
              <a:rPr lang="ru-RU" i="0" dirty="0">
                <a:effectLst/>
                <a:latin typeface="+mn-lt"/>
              </a:rPr>
              <a:t>JavaScript — это язык управления элементами на сайте. Он умеет красить кнопки, запускать анимации, загружать эффекты, и всё это — без перезагрузки страницы.</a:t>
            </a:r>
          </a:p>
          <a:p>
            <a:pPr marL="0" indent="0">
              <a:buNone/>
            </a:pPr>
            <a:r>
              <a:rPr lang="ru-RU" b="0" i="0" dirty="0">
                <a:effectLst/>
                <a:latin typeface="+mn-lt"/>
              </a:rPr>
              <a:t>Язык был </a:t>
            </a:r>
            <a:r>
              <a:rPr lang="ru-RU" dirty="0">
                <a:latin typeface="+mn-lt"/>
              </a:rPr>
              <a:t>предложен </a:t>
            </a:r>
            <a:r>
              <a:rPr lang="ru-RU" b="0" i="0" dirty="0">
                <a:effectLst/>
                <a:latin typeface="+mn-lt"/>
              </a:rPr>
              <a:t>Бренданом Эйхом. Анонсирован этот язык был 18 июля 1996 года.</a:t>
            </a:r>
            <a:r>
              <a:rPr lang="ru-RU" b="0" dirty="0">
                <a:latin typeface="+mn-lt"/>
              </a:rPr>
              <a:t> 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136525"/>
            <a:ext cx="11189110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ru-RU" b="1" kern="0" dirty="0">
                <a:effectLst/>
                <a:latin typeface="+mn-lt"/>
                <a:ea typeface="Calibri" panose="020F0502020204030204" pitchFamily="34" charset="0"/>
              </a:rPr>
              <a:t>ИНТЕГРАЦИЯ HTML, CSS И J</a:t>
            </a:r>
            <a:r>
              <a:rPr lang="en-US" b="1" kern="0" dirty="0">
                <a:effectLst/>
                <a:latin typeface="+mn-lt"/>
                <a:ea typeface="Calibri" panose="020F0502020204030204" pitchFamily="34" charset="0"/>
              </a:rPr>
              <a:t>AVASCRIPT</a:t>
            </a:r>
            <a:endParaRPr lang="ru-RU" dirty="0">
              <a:latin typeface="+mn-lt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42970" y="909707"/>
            <a:ext cx="7306060" cy="393427"/>
          </a:xfrm>
        </p:spPr>
        <p:txBody>
          <a:bodyPr rtlCol="0">
            <a:normAutofit/>
          </a:bodyPr>
          <a:lstStyle/>
          <a:p>
            <a:pPr rtl="0"/>
            <a:r>
              <a:rPr lang="ru-RU" sz="2000" kern="0" dirty="0">
                <a:effectLst/>
                <a:latin typeface="+mn-lt"/>
                <a:ea typeface="Calibri" panose="020F0502020204030204" pitchFamily="34" charset="0"/>
              </a:rPr>
              <a:t>3 способа встроить </a:t>
            </a:r>
            <a:r>
              <a:rPr lang="en-US" sz="2000" kern="0" dirty="0">
                <a:effectLst/>
                <a:latin typeface="+mn-lt"/>
                <a:ea typeface="Calibri" panose="020F0502020204030204" pitchFamily="34" charset="0"/>
              </a:rPr>
              <a:t>CSS </a:t>
            </a:r>
            <a:r>
              <a:rPr lang="ru-RU" sz="2000" kern="0" dirty="0">
                <a:effectLst/>
                <a:latin typeface="+mn-lt"/>
                <a:ea typeface="Calibri" panose="020F0502020204030204" pitchFamily="34" charset="0"/>
              </a:rPr>
              <a:t>в </a:t>
            </a:r>
            <a:r>
              <a:rPr lang="en-US" sz="2000" kern="0" dirty="0">
                <a:effectLst/>
                <a:latin typeface="+mn-lt"/>
                <a:ea typeface="Calibri" panose="020F0502020204030204" pitchFamily="34" charset="0"/>
              </a:rPr>
              <a:t>HTML</a:t>
            </a:r>
            <a:endParaRPr lang="ru-RU" sz="2000" dirty="0">
              <a:latin typeface="+mn-lt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05070" y="3031460"/>
            <a:ext cx="2229334" cy="868680"/>
          </a:xfrm>
        </p:spPr>
        <p:txBody>
          <a:bodyPr rtlCol="0"/>
          <a:lstStyle/>
          <a:p>
            <a:pPr rtl="0"/>
            <a:r>
              <a:rPr lang="ru-RU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Встроенный стиль</a:t>
            </a:r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75861" y="3031460"/>
            <a:ext cx="2229334" cy="868680"/>
          </a:xfrm>
        </p:spPr>
        <p:txBody>
          <a:bodyPr rtlCol="0"/>
          <a:lstStyle/>
          <a:p>
            <a:pPr rtl="0"/>
            <a:r>
              <a:rPr lang="ru-RU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Внутренний стиль</a:t>
            </a:r>
            <a:endParaRPr lang="ru-RU" dirty="0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11826" y="3031460"/>
            <a:ext cx="1975104" cy="868680"/>
          </a:xfrm>
        </p:spPr>
        <p:txBody>
          <a:bodyPr rtlCol="0"/>
          <a:lstStyle/>
          <a:p>
            <a:pPr rtl="0"/>
            <a:r>
              <a:rPr lang="ru-RU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Внешний стиль </a:t>
            </a:r>
            <a:endParaRPr lang="ru-RU" dirty="0"/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7297" y="4042386"/>
            <a:ext cx="2743200" cy="1425839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sz="1800" kern="0" dirty="0">
                <a:latin typeface="+mn-lt"/>
                <a:ea typeface="Calibri" panose="020F0502020204030204" pitchFamily="34" charset="0"/>
              </a:rPr>
              <a:t>И</a:t>
            </a:r>
            <a:r>
              <a:rPr lang="ru-RU" sz="1800" kern="0" dirty="0">
                <a:effectLst/>
                <a:latin typeface="+mn-lt"/>
                <a:ea typeface="Calibri" panose="020F0502020204030204" pitchFamily="34" charset="0"/>
              </a:rPr>
              <a:t>меют самый высокий приоритет, но неудобны, так как затрудняют поддержку кода.</a:t>
            </a:r>
            <a:endParaRPr lang="ru-RU" dirty="0">
              <a:latin typeface="+mn-lt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4042387"/>
            <a:ext cx="2743200" cy="1148945"/>
          </a:xfrm>
        </p:spPr>
        <p:txBody>
          <a:bodyPr rtlCol="0">
            <a:normAutofit/>
          </a:bodyPr>
          <a:lstStyle/>
          <a:p>
            <a:pPr rtl="0"/>
            <a:r>
              <a:rPr lang="ru-RU" sz="1800" dirty="0">
                <a:latin typeface="+mn-lt"/>
              </a:rPr>
              <a:t>Является не самым популярным и не самым удобным.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4042386"/>
            <a:ext cx="2743200" cy="1148945"/>
          </a:xfrm>
        </p:spPr>
        <p:txBody>
          <a:bodyPr rtlCol="0"/>
          <a:lstStyle/>
          <a:p>
            <a:pPr rtl="0"/>
            <a:r>
              <a:rPr lang="ru-RU" sz="1800" kern="0" dirty="0">
                <a:latin typeface="+mn-lt"/>
                <a:ea typeface="Calibri" panose="020F0502020204030204" pitchFamily="34" charset="0"/>
              </a:rPr>
              <a:t>С</a:t>
            </a:r>
            <a:r>
              <a:rPr lang="ru-RU" sz="1800" kern="0" dirty="0">
                <a:effectLst/>
                <a:latin typeface="+mn-lt"/>
                <a:ea typeface="Calibri" panose="020F0502020204030204" pitchFamily="34" charset="0"/>
              </a:rPr>
              <a:t>амый удобный и популярный.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Рисунок 332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Дата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06.08.20ГГ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7015" y="1609772"/>
            <a:ext cx="6083308" cy="4004447"/>
          </a:xfrm>
        </p:spPr>
        <p:txBody>
          <a:bodyPr rtlCol="0">
            <a:normAutofit/>
          </a:bodyPr>
          <a:lstStyle/>
          <a:p>
            <a:pPr rtl="0"/>
            <a:r>
              <a:rPr lang="ru-RU" sz="2000" dirty="0">
                <a:latin typeface="+mn-lt"/>
              </a:rPr>
              <a:t>Все сайты, которые мы видим в интернете, написаны при помощи </a:t>
            </a:r>
            <a:r>
              <a:rPr lang="ru-RU" sz="2000" kern="0" dirty="0">
                <a:effectLst/>
                <a:latin typeface="+mn-lt"/>
                <a:ea typeface="Calibri" panose="020F0502020204030204" pitchFamily="34" charset="0"/>
              </a:rPr>
              <a:t>HTML, CSS и JavaScript. </a:t>
            </a:r>
          </a:p>
          <a:p>
            <a:pPr rtl="0"/>
            <a:r>
              <a:rPr lang="ru-RU" sz="2000" kern="0" dirty="0">
                <a:latin typeface="+mn-lt"/>
                <a:ea typeface="Calibri" panose="020F0502020204030204" pitchFamily="34" charset="0"/>
              </a:rPr>
              <a:t>Примеры проектов:</a:t>
            </a:r>
          </a:p>
          <a:p>
            <a:r>
              <a:rPr lang="en-US" sz="2000" b="0" i="0" dirty="0">
                <a:effectLst/>
                <a:latin typeface="+mn-lt"/>
              </a:rPr>
              <a:t> </a:t>
            </a:r>
            <a:r>
              <a:rPr lang="en-US" sz="2000" b="0" i="0" u="none" strike="noStrike" dirty="0">
                <a:effectLst/>
                <a:latin typeface="+mn-lt"/>
              </a:rPr>
              <a:t>Si Digital</a:t>
            </a:r>
            <a:r>
              <a:rPr lang="ru-RU" sz="2000" b="0" i="0" u="none" strike="noStrike" dirty="0">
                <a:effectLst/>
                <a:latin typeface="+mn-lt"/>
              </a:rPr>
              <a:t> -</a:t>
            </a:r>
            <a:r>
              <a:rPr lang="ru-RU" sz="2000" u="none" strike="noStrike" dirty="0">
                <a:latin typeface="+mn-lt"/>
              </a:rPr>
              <a:t> э</a:t>
            </a:r>
            <a:r>
              <a:rPr lang="ru-RU" sz="2000" b="0" i="0" dirty="0">
                <a:effectLst/>
                <a:latin typeface="+mn-lt"/>
              </a:rPr>
              <a:t>та страница, написана на JavaScript. Это портфолио и блог дизайнерского и маркетингового агентства.</a:t>
            </a:r>
          </a:p>
          <a:p>
            <a:r>
              <a:rPr lang="ru-RU" sz="2000" b="0" i="0" dirty="0">
                <a:effectLst/>
                <a:latin typeface="+mn-lt"/>
              </a:rPr>
              <a:t>Pinterest — яркий пример использования JavaScript для создания эффекта бесконечной страницы.</a:t>
            </a:r>
            <a:endParaRPr lang="ru-RU" sz="2000" dirty="0">
              <a:latin typeface="+mn-lt"/>
            </a:endParaRPr>
          </a:p>
        </p:txBody>
      </p:sp>
      <p:sp>
        <p:nvSpPr>
          <p:cNvPr id="47" name="Заголовок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421344"/>
            <a:ext cx="5184648" cy="890246"/>
          </a:xfrm>
        </p:spPr>
        <p:txBody>
          <a:bodyPr rtlCol="0"/>
          <a:lstStyle/>
          <a:p>
            <a:pPr rtl="0"/>
            <a:r>
              <a:rPr lang="ru-RU" dirty="0"/>
              <a:t>Примеры проектов</a:t>
            </a: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6636774" cy="6858000"/>
          </a:xfrm>
        </p:spPr>
      </p:pic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774" y="193425"/>
            <a:ext cx="5555226" cy="1369903"/>
          </a:xfrm>
        </p:spPr>
        <p:txBody>
          <a:bodyPr rtlCol="0"/>
          <a:lstStyle/>
          <a:p>
            <a:pPr algn="ctr" rtl="0"/>
            <a:r>
              <a:rPr lang="ru-RU" sz="4400" dirty="0"/>
              <a:t>Спасибо за внимание!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/>
              <a:t>06.08.20ГГ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8_TF33781529_Win32" id="{3DD04468-00D3-4F09-985C-A9BACCE2B5BC}" vid="{E962B28D-2926-455D-9EE1-330C923E18A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Технологическая презентация</Template>
  <TotalTime>66</TotalTime>
  <Words>335</Words>
  <Application>Microsoft Office PowerPoint</Application>
  <PresentationFormat>Широкоэкранный</PresentationFormat>
  <Paragraphs>42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Posterama</vt:lpstr>
      <vt:lpstr>Times New Roman</vt:lpstr>
      <vt:lpstr>Тема Office</vt:lpstr>
      <vt:lpstr>Презентация на тему «Разработка веб-сайтов с использованием HTML, CSS и JavaScript»</vt:lpstr>
      <vt:lpstr>ВВЕДЕНИЕ В ВЕБ-РАЗРАБОТКУ </vt:lpstr>
      <vt:lpstr>Основы html</vt:lpstr>
      <vt:lpstr>Основы css</vt:lpstr>
      <vt:lpstr>Основы JAVASCRIPT </vt:lpstr>
      <vt:lpstr>ИНТЕГРАЦИЯ HTML, CSS И JAVASCRIPT</vt:lpstr>
      <vt:lpstr>Примеры проектов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Софья ....</dc:creator>
  <cp:lastModifiedBy>Софья ....</cp:lastModifiedBy>
  <cp:revision>2</cp:revision>
  <dcterms:created xsi:type="dcterms:W3CDTF">2025-03-10T19:32:52Z</dcterms:created>
  <dcterms:modified xsi:type="dcterms:W3CDTF">2025-03-11T08:50:11Z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